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16F-2BBE-5344-CC79-9266B7F15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88217-C231-2EE8-42C2-0893EB873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AA687-93AE-9483-CA3D-140525D2B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0FEFB-7361-CB65-2754-8B4A808B2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DEFF1-EAEB-B1A3-8961-F8CB00693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2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7555-C8F9-C4EF-EA3E-CE7CF3135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AEC3E-B2CF-7AF9-445E-3D5DC2397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21CD0-486F-CB9B-666E-58D6631B6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D2C64-1440-5C11-71A2-E0CEDF9C1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B62E1-E4BE-E22A-3516-5D20A50A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6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3BB6F-5049-E3DF-4988-1CF73AB8E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D577A9-FCE2-18DC-546D-8EED7561F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ED4FF-BDF1-79A6-1BFF-99EDA6D2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1E988-4C17-5CF1-663A-EDDD8915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51F8B-60C5-B043-9478-C0341599D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DF8D-AFBB-95B5-E13D-834E49030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C1312-27F0-6402-B773-1A7C58443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EFD9E-B311-5758-03C0-BD043AFE4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BBBBF-45A0-A791-A185-2EE54CBF8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3C53A2-6710-59F6-3C32-B86300DB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E9612-DBFB-25B1-2D44-37F7446CD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38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0D95-D422-F17D-C218-C87032F38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B77EB-5758-6FF6-788D-BE28D36CB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EE748-6B82-0BDF-258D-2CF2F9B7F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55A870-CC23-0A9A-3380-26708B1DD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A204D2-20D5-DD21-8EB9-D20083414D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4D9711-EDE8-2775-6EDA-FE04BB23B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B22A4-0520-D881-E1EB-25013BA53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562990-8EF0-2D54-6F82-139D6150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3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E4AC-8FE7-8330-74CB-AE7BD0F3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D500C-EF9C-9726-ED35-70CEEC96F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BF4890-0A59-E21E-3378-D37B43B2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A827F1-8825-67E0-EAB1-20218408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9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C0349C-6AF4-77DB-730F-DCB4C6BD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53EAE-A64F-E10C-8E2D-7FEF2CB0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0F943-CDC5-B833-6E94-D77BB7487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1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50D4-D30B-28B9-B604-D8AF37760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3249E-AD89-A1A4-DABD-D1064D6A0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F6305-44F4-CA65-B8D3-7CD617C30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E8FD-66ED-F39C-8D6D-7E4FB486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E639AF-8024-C80C-48BE-4947A0CD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9F4E2-D0A4-6393-CE17-7F426BEBA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613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1D74-33B1-BB2C-16DA-4B11DFE40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59325-D74A-06B8-D61D-68FCB8853A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8421-1C50-A835-2473-CB50BFBD1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0C84C-988B-482B-5976-3D57ED30C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2662A-6F96-18E7-9F3D-783F28B4D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DF1B6-EE66-ED57-C0F5-395D20A7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7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C838-9BD3-0119-1204-941261AEC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9DC98-4657-A30B-B884-ADD2115D8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C602C-562B-24A0-3B4F-743C9D0A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03894-F148-DF55-55B2-C6C4821D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52C81-90D6-C54C-D7E8-D34764CC6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4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1A8361-EEA2-DD0D-077E-7055CBF3D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A6688-2F2A-408F-8B0C-13944C2F5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A53F2-8C6A-0923-261C-B3E5967F3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60453-67C6-02F9-5319-723469271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10E9-DEDC-A527-3BAE-313616F2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1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38EAB5-A920-304C-073B-76A454C72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98E0CB-AEED-4C55-939F-CD9612770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35C21-ACB5-B9D6-6793-254B0798E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0B3CB-58F1-4B2D-A0E9-6635A2EE7BEF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DF6A-15C9-8BDF-0446-5B6317D1E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C3ED3-1CB1-AAF3-E9D4-BA12EA7A5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5A6E4-24A5-4609-91C6-751995052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53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07944D-0014-0AF5-FCE5-CB2B8FAC5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AB1B2B-3C25-1511-6D27-99BFCC1B4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4912" y="1327150"/>
            <a:ext cx="9458325" cy="2387600"/>
          </a:xfrm>
        </p:spPr>
        <p:txBody>
          <a:bodyPr>
            <a:normAutofit/>
          </a:bodyPr>
          <a:lstStyle/>
          <a:p>
            <a:r>
              <a:rPr lang="en-US" b="1" dirty="0"/>
              <a:t>Narratives, Stereotypes, and Media Framing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C23BB-4550-6A60-BF67-FC404F167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2075" y="4689475"/>
            <a:ext cx="9144000" cy="1655762"/>
          </a:xfrm>
        </p:spPr>
        <p:txBody>
          <a:bodyPr/>
          <a:lstStyle/>
          <a:p>
            <a:r>
              <a:rPr lang="en-US" dirty="0"/>
              <a:t>Presentation: Martina Durljanova</a:t>
            </a:r>
          </a:p>
        </p:txBody>
      </p:sp>
    </p:spTree>
    <p:extLst>
      <p:ext uri="{BB962C8B-B14F-4D97-AF65-F5344CB8AC3E}">
        <p14:creationId xmlns:p14="http://schemas.microsoft.com/office/powerpoint/2010/main" val="3619524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7A75B-7F2C-1565-C031-59A7B090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0B2D3D3-A4BF-7307-E1B3-065815C45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F8D4B88-984B-7EFC-62D7-01892F43EB1A}"/>
              </a:ext>
            </a:extLst>
          </p:cNvPr>
          <p:cNvSpPr/>
          <p:nvPr/>
        </p:nvSpPr>
        <p:spPr>
          <a:xfrm>
            <a:off x="66675" y="444202"/>
            <a:ext cx="9744075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B2A121-8AD7-7971-E20E-BA46CD8AC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49" y="2747168"/>
            <a:ext cx="9744075" cy="2129631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/>
              <a:t>Social problems are not understood only through facts. They are also understood through stories, explanations, images, labels, and repeated messages. These stories shape how people think about a problem, who they blame, who they support, and what kind of solutions they believe are possible.</a:t>
            </a:r>
          </a:p>
          <a:p>
            <a:pPr algn="just"/>
            <a:r>
              <a:rPr lang="en-US" dirty="0"/>
              <a:t>A social problem can be real, but the story told about it can still be incomplete, unfair, or misleading.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F7BB9F-3037-2C52-AFBA-4B49D566F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9075" y="545008"/>
            <a:ext cx="10260542" cy="9302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Stories Behind Social Problems</a:t>
            </a:r>
            <a:endParaRPr lang="en-US" sz="5600" b="1" dirty="0"/>
          </a:p>
        </p:txBody>
      </p:sp>
    </p:spTree>
    <p:extLst>
      <p:ext uri="{BB962C8B-B14F-4D97-AF65-F5344CB8AC3E}">
        <p14:creationId xmlns:p14="http://schemas.microsoft.com/office/powerpoint/2010/main" val="87328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ECB36-345A-14EA-F962-822026158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D4E9E9-AA31-7CF5-29B2-0FAA604CA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33B08FB-9550-A9D7-3394-215484398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756694"/>
            <a:ext cx="9477375" cy="2932906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A narrative is a story or explanation that gives meaning to an issue, group, or event. </a:t>
            </a:r>
          </a:p>
          <a:p>
            <a:pPr algn="just"/>
            <a:r>
              <a:rPr lang="en-US" dirty="0"/>
              <a:t>Narratives help people make sense of complex situations, but they can also simplify reality too </a:t>
            </a:r>
            <a:r>
              <a:rPr lang="en-US" dirty="0" err="1"/>
              <a:t>much.For</a:t>
            </a:r>
            <a:r>
              <a:rPr lang="en-US" dirty="0"/>
              <a:t> example, youth unemployment can be explained as “young people do not want to work,” or as “young people face limited access to stable jobs, support, networks, and opportunities.” </a:t>
            </a:r>
          </a:p>
          <a:p>
            <a:pPr algn="just"/>
            <a:r>
              <a:rPr lang="en-US" dirty="0"/>
              <a:t>Both are stories, but they lead to very different conclusions.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25490A-4184-AE2B-C215-85E7D95A9588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3F42B1-BA24-8A98-9E79-BE640B9A76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What Is a Narrative?</a:t>
            </a:r>
          </a:p>
        </p:txBody>
      </p:sp>
    </p:spTree>
    <p:extLst>
      <p:ext uri="{BB962C8B-B14F-4D97-AF65-F5344CB8AC3E}">
        <p14:creationId xmlns:p14="http://schemas.microsoft.com/office/powerpoint/2010/main" val="272045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01DC-1496-F72C-124E-E27ED07E7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61BB630-6E83-38A4-FF81-AB57286F9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DBB0207-F523-F4A8-0168-7D98BF2FA2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40000"/>
            <a:ext cx="9477375" cy="31496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Narratives influence how society responds to social problems. If a problem is framed as personal failure, people may blame individuals. </a:t>
            </a:r>
          </a:p>
          <a:p>
            <a:pPr algn="just"/>
            <a:r>
              <a:rPr lang="en-US" dirty="0"/>
              <a:t>If it is framed as a social issue, people may start asking deeper questions about systems, opportunities, institutions, and inequality.</a:t>
            </a:r>
          </a:p>
          <a:p>
            <a:pPr algn="just"/>
            <a:r>
              <a:rPr lang="en-US" dirty="0"/>
              <a:t>This is why the same problem can create very different reactions depending on how it is explained. </a:t>
            </a:r>
          </a:p>
          <a:p>
            <a:pPr algn="just"/>
            <a:r>
              <a:rPr lang="en-US" dirty="0"/>
              <a:t>A narrative can create empathy and action, but it can also create fear, blame, or prejudice.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07974EA-2A15-C552-90B4-F9E47857E056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DC292-17F1-AA9B-DB78-D455046B7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Why Narratives Matter</a:t>
            </a:r>
          </a:p>
        </p:txBody>
      </p:sp>
    </p:spTree>
    <p:extLst>
      <p:ext uri="{BB962C8B-B14F-4D97-AF65-F5344CB8AC3E}">
        <p14:creationId xmlns:p14="http://schemas.microsoft.com/office/powerpoint/2010/main" val="108885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CB2A0-4EA2-7073-BCF5-5EACEF08E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15602D-55DE-DEA9-B6A6-BB577FD1C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8C9CF2C-E01F-CBCA-8C4F-FF29E2EAF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40000"/>
            <a:ext cx="9477375" cy="3149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A stereotype is a fixed and oversimplified idea about a person or group</a:t>
            </a:r>
            <a:r>
              <a:rPr lang="en-US" dirty="0"/>
              <a:t>. </a:t>
            </a:r>
          </a:p>
          <a:p>
            <a:pPr algn="just"/>
            <a:r>
              <a:rPr lang="en-US" dirty="0"/>
              <a:t>It assumes that people who share one characteristic are all the same, even though every person has different experiences, abilities, identities, and life circumstances.</a:t>
            </a:r>
          </a:p>
          <a:p>
            <a:pPr algn="just"/>
            <a:r>
              <a:rPr lang="en-US" b="1" dirty="0"/>
              <a:t>Stereotypes can be connected to age, gender, ethnicity, disability, poverty, migration background, education, religion, appearance, or many other characteristics. </a:t>
            </a:r>
          </a:p>
          <a:p>
            <a:pPr algn="just"/>
            <a:r>
              <a:rPr lang="en-US" dirty="0"/>
              <a:t>They are often repeated through everyday language, jokes, comments, media, and online discussions.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2F39C7-9993-5C0D-2AE8-A8178A5DF79C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36360A-C06E-E53D-0B93-4CCF62397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What Is a Stereotype?</a:t>
            </a:r>
          </a:p>
        </p:txBody>
      </p:sp>
    </p:spTree>
    <p:extLst>
      <p:ext uri="{BB962C8B-B14F-4D97-AF65-F5344CB8AC3E}">
        <p14:creationId xmlns:p14="http://schemas.microsoft.com/office/powerpoint/2010/main" val="52809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BE357-5118-3188-5A10-75741E7E5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672BB6-CBB1-686C-DB46-51C050571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A2C5B40-57C0-94F7-353A-249426379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40000"/>
            <a:ext cx="9477375" cy="3149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Stereotypes can hide the real causes of social problems. </a:t>
            </a:r>
          </a:p>
          <a:p>
            <a:pPr algn="just"/>
            <a:r>
              <a:rPr lang="en-US" dirty="0"/>
              <a:t>Instead of asking what barriers, policies, inequalities, or social conditions create a problem, people may blame the affected group.</a:t>
            </a:r>
          </a:p>
          <a:p>
            <a:pPr algn="just"/>
            <a:r>
              <a:rPr lang="en-US" dirty="0"/>
              <a:t>For example, if young people are described as “lazy,” society may ignore lack of decent jobs, unpaid internships, poor transport, discrimination, or limited support. </a:t>
            </a:r>
          </a:p>
          <a:p>
            <a:pPr algn="just"/>
            <a:r>
              <a:rPr lang="en-US" dirty="0"/>
              <a:t>If people with disabilities are seen only as “helpless,” society may ignore inaccessible buildings, lack of inclusive education, and discrimination in employment.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99EB36-9B9D-D373-7D83-FC1CC49937C0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2AB73-5801-FB9A-D274-7A53FA5DCF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 fontScale="90000"/>
          </a:bodyPr>
          <a:lstStyle/>
          <a:p>
            <a:pPr algn="l"/>
            <a:r>
              <a:rPr lang="en-US" sz="5000" b="1" dirty="0"/>
              <a:t>How Stereotypes Shape Social Problems</a:t>
            </a:r>
          </a:p>
        </p:txBody>
      </p:sp>
    </p:spTree>
    <p:extLst>
      <p:ext uri="{BB962C8B-B14F-4D97-AF65-F5344CB8AC3E}">
        <p14:creationId xmlns:p14="http://schemas.microsoft.com/office/powerpoint/2010/main" val="126081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0C12E-1F30-7163-D206-70FC5CCBE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1FDC07-8A00-41C5-B90A-350C17BE4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B282447-4F51-433D-0DBB-FB181374D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40000"/>
            <a:ext cx="9477375" cy="3149600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Media framing is the way information is selected and presented so that people interpret an issue in a certain way. </a:t>
            </a:r>
          </a:p>
          <a:p>
            <a:pPr algn="just"/>
            <a:r>
              <a:rPr lang="en-US" dirty="0"/>
              <a:t>The same event can be described differently depending on which facts are emphasized, which words are used, which images are shown, and whose voices are included. </a:t>
            </a:r>
          </a:p>
          <a:p>
            <a:pPr algn="just"/>
            <a:r>
              <a:rPr lang="en-US" b="1" dirty="0"/>
              <a:t>Framing is not always false information. </a:t>
            </a:r>
          </a:p>
          <a:p>
            <a:pPr algn="just"/>
            <a:r>
              <a:rPr lang="en-US" dirty="0"/>
              <a:t>The facts may be correct, but the way they are organized can still influence emotions, opinions, and public reaction.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9EFFD1-F51E-464C-8D3B-E42429274A3A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FA438-688E-8B01-DDC1-8E2AA39F2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What Is Media Framing?</a:t>
            </a:r>
          </a:p>
        </p:txBody>
      </p:sp>
    </p:spTree>
    <p:extLst>
      <p:ext uri="{BB962C8B-B14F-4D97-AF65-F5344CB8AC3E}">
        <p14:creationId xmlns:p14="http://schemas.microsoft.com/office/powerpoint/2010/main" val="283873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71955-EF9F-2FDD-3E45-7C5DC8C0F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FEF304-D080-5380-1831-B9C65AFA5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4BDF531-39FC-3ECA-57CA-4FFA32AB4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“Young people refuse to work.”</a:t>
            </a:r>
          </a:p>
          <a:p>
            <a:pPr algn="just"/>
            <a:r>
              <a:rPr lang="en-US" dirty="0"/>
              <a:t>“Young people face limited access to stable employment.”</a:t>
            </a:r>
          </a:p>
          <a:p>
            <a:pPr algn="just"/>
            <a:r>
              <a:rPr lang="en-US" dirty="0"/>
              <a:t>Both headlines can refer to youth unemployment, but they create different impressions. </a:t>
            </a:r>
          </a:p>
          <a:p>
            <a:pPr algn="just"/>
            <a:r>
              <a:rPr lang="en-US" dirty="0"/>
              <a:t>The first headline suggests blame and personal failure. </a:t>
            </a:r>
          </a:p>
          <a:p>
            <a:pPr algn="just"/>
            <a:r>
              <a:rPr lang="en-US" dirty="0"/>
              <a:t>The second headline invites us to think about barriers, opportunities, and wider social conditions.</a:t>
            </a:r>
          </a:p>
          <a:p>
            <a:pPr algn="just"/>
            <a:r>
              <a:rPr lang="en-US" dirty="0"/>
              <a:t>Critical thinking helps us ask whether a headline explains the issue fairly or only reinforces judgment.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1133B31-32FE-5D42-E77C-D1D7F0BDB34C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E24796-FF97-311F-DACC-079A1EEE4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Same Issue, Different Frame</a:t>
            </a:r>
          </a:p>
        </p:txBody>
      </p:sp>
    </p:spTree>
    <p:extLst>
      <p:ext uri="{BB962C8B-B14F-4D97-AF65-F5344CB8AC3E}">
        <p14:creationId xmlns:p14="http://schemas.microsoft.com/office/powerpoint/2010/main" val="282676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782DC-5DAC-6FB3-E246-B38009918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353EBC-B48F-0853-66B5-1C6FCD75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BD5A7F3-E62A-6E73-039C-314EF8991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Stories about social problems often speak about people without including their voices. </a:t>
            </a:r>
          </a:p>
          <a:p>
            <a:pPr algn="just"/>
            <a:r>
              <a:rPr lang="en-US" dirty="0"/>
              <a:t>A story about poverty should include people experiencing poverty. </a:t>
            </a:r>
          </a:p>
          <a:p>
            <a:pPr algn="just"/>
            <a:r>
              <a:rPr lang="en-US" dirty="0"/>
              <a:t>A story about youth should include young people. </a:t>
            </a:r>
          </a:p>
          <a:p>
            <a:pPr algn="just"/>
            <a:r>
              <a:rPr lang="en-US" dirty="0"/>
              <a:t>A story about disability should include people with disabilities.</a:t>
            </a:r>
          </a:p>
          <a:p>
            <a:pPr algn="just"/>
            <a:r>
              <a:rPr lang="en-US" dirty="0"/>
              <a:t>When affected groups are missing from the story, the narrative may become incomplete or unfair. </a:t>
            </a:r>
          </a:p>
          <a:p>
            <a:pPr algn="just"/>
            <a:r>
              <a:rPr lang="en-US" dirty="0"/>
              <a:t>Critical thinking helps us notice who is heard, who is ignored, and who is being spoken for.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C1AB4C-CA1A-E91D-C57C-38EA94AC19F6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6A68D-7D60-C7A7-7A57-3EDADFFE0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500" y="545008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5000" b="1" dirty="0"/>
              <a:t>Whose Voice Is Missing?</a:t>
            </a:r>
          </a:p>
        </p:txBody>
      </p:sp>
    </p:spTree>
    <p:extLst>
      <p:ext uri="{BB962C8B-B14F-4D97-AF65-F5344CB8AC3E}">
        <p14:creationId xmlns:p14="http://schemas.microsoft.com/office/powerpoint/2010/main" val="408176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16814-DAA4-7B0E-6FC3-78420CA3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FD5DE6-4A2F-3A08-7EBA-2C0DD5F4B7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7036B2B-1AF9-29AB-4CAF-7E2598B99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Social impact messages, campaigns, and NFTs can raise awareness and inspire action, but they can also repeat stereotypes if they are not created carefully. </a:t>
            </a:r>
          </a:p>
          <a:p>
            <a:pPr algn="just"/>
            <a:r>
              <a:rPr lang="en-US" dirty="0"/>
              <a:t>A powerful message should respect the people affected by the issue and avoid presenting them only as victims, problems, or passive beneficiaries.</a:t>
            </a:r>
          </a:p>
          <a:p>
            <a:pPr algn="just"/>
            <a:r>
              <a:rPr lang="en-US" dirty="0"/>
              <a:t>Responsible storytelling means listening first, checking assumptions, representing people with dignity, and creating understanding without blame or pity.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E5C31C-3191-5091-8F62-3C7C056B5BCB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DA6FF-C179-6DF7-3FB2-F5F860DA5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" y="545008"/>
            <a:ext cx="9458325" cy="930275"/>
          </a:xfrm>
        </p:spPr>
        <p:txBody>
          <a:bodyPr>
            <a:normAutofit fontScale="90000"/>
          </a:bodyPr>
          <a:lstStyle/>
          <a:p>
            <a:pPr algn="l"/>
            <a:r>
              <a:rPr lang="en-US" sz="5000" b="1" dirty="0"/>
              <a:t>Responsible Storytelling for Social Impact</a:t>
            </a:r>
          </a:p>
        </p:txBody>
      </p:sp>
    </p:spTree>
    <p:extLst>
      <p:ext uri="{BB962C8B-B14F-4D97-AF65-F5344CB8AC3E}">
        <p14:creationId xmlns:p14="http://schemas.microsoft.com/office/powerpoint/2010/main" val="3472534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4407-58CC-50B6-522B-B6F764F72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281D10-3559-E441-14B0-BF52E1EE9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577C645-C1E5-0AF1-C863-4F83D2253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Before accepting a story about a social problem, pause and ask: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Who is telling this story?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Whose voice is missing?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What facts are included, and what is left out?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Does this explanation blame individuals, or does it explore deeper causes?</a:t>
            </a:r>
          </a:p>
          <a:p>
            <a:pPr algn="just"/>
            <a:r>
              <a:rPr lang="en-US" dirty="0"/>
              <a:t>Questioning narratives does not mean rejecting everything. It means looking for a fairer, deeper, and more responsible understanding before forming an opinion or taking action.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78E7D8-078A-536A-053F-D5A1A8E2BEF9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46344-4AF8-ED28-AEAB-748128A2F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444202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Critical Questions Before Accepting a Story</a:t>
            </a:r>
          </a:p>
        </p:txBody>
      </p:sp>
    </p:spTree>
    <p:extLst>
      <p:ext uri="{BB962C8B-B14F-4D97-AF65-F5344CB8AC3E}">
        <p14:creationId xmlns:p14="http://schemas.microsoft.com/office/powerpoint/2010/main" val="3740268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99BCB-B1F6-E0AC-21CA-26862F5CE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5C03ED-8A47-D3E8-115F-FE5605147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ED06006-8EBD-DB9D-2F25-ABFB7600B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Responsible storytelling means listening before speaking, checking assumptions, and avoiding simplified images of people or communities. </a:t>
            </a:r>
          </a:p>
          <a:p>
            <a:pPr algn="just"/>
            <a:r>
              <a:rPr lang="en-US" dirty="0"/>
              <a:t>It means presenting people with dignity, not only as victims or problems.</a:t>
            </a:r>
          </a:p>
          <a:p>
            <a:pPr algn="just"/>
            <a:r>
              <a:rPr lang="en-US" dirty="0"/>
              <a:t>A strong social impact message should create understanding, not pity; awareness, not blame; solidarity, not stereotypes.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2D9BCF-FD07-E5AE-BA4F-6CE0CF2FFED0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3EEC28-91C4-5EA6-061B-3EE4C089F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444202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Responsible Storytelling</a:t>
            </a:r>
          </a:p>
        </p:txBody>
      </p:sp>
    </p:spTree>
    <p:extLst>
      <p:ext uri="{BB962C8B-B14F-4D97-AF65-F5344CB8AC3E}">
        <p14:creationId xmlns:p14="http://schemas.microsoft.com/office/powerpoint/2010/main" val="2278859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53BFC-0F4D-53CA-73B9-E518880C4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A37230-744B-99FF-EF2C-D50FBFDE0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395B14D-D117-ED10-7CC9-C2ED50292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2539999"/>
            <a:ext cx="9477375" cy="3488267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Think about one social group or social problem that is often misunderstood. </a:t>
            </a:r>
          </a:p>
          <a:p>
            <a:pPr algn="just"/>
            <a:r>
              <a:rPr lang="en-US" dirty="0"/>
              <a:t>What common story or stereotype do people repeat about it?</a:t>
            </a:r>
          </a:p>
          <a:p>
            <a:pPr algn="just"/>
            <a:r>
              <a:rPr lang="en-US" dirty="0"/>
              <a:t>As you continue with the next activities, pay attention to your first impressions. </a:t>
            </a:r>
          </a:p>
          <a:p>
            <a:pPr algn="just"/>
            <a:r>
              <a:rPr lang="en-US" dirty="0"/>
              <a:t>Ask yourself where they come from, what shaped them, and whether they tell the whole story.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DE2ACBD-52DC-378C-490D-1DC104CF9CE8}"/>
              </a:ext>
            </a:extLst>
          </p:cNvPr>
          <p:cNvSpPr/>
          <p:nvPr/>
        </p:nvSpPr>
        <p:spPr>
          <a:xfrm>
            <a:off x="66675" y="444202"/>
            <a:ext cx="9391650" cy="11318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F1E5FF-2184-FDA3-B01F-21E3DDDA3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" y="444202"/>
            <a:ext cx="9458325" cy="930275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Reflection Before Moving Forward</a:t>
            </a:r>
          </a:p>
        </p:txBody>
      </p:sp>
    </p:spTree>
    <p:extLst>
      <p:ext uri="{BB962C8B-B14F-4D97-AF65-F5344CB8AC3E}">
        <p14:creationId xmlns:p14="http://schemas.microsoft.com/office/powerpoint/2010/main" val="1257780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9E561A-2AFE-97AC-8611-3AE0CB8B0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02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6673</TotalTime>
  <Words>997</Words>
  <Application>Microsoft Office PowerPoint</Application>
  <PresentationFormat>Widescreen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Narratives, Stereotypes, and Media Framing</vt:lpstr>
      <vt:lpstr>The Stories Behind Social Problems</vt:lpstr>
      <vt:lpstr>What Is a Narrative?</vt:lpstr>
      <vt:lpstr>Why Narratives Matter</vt:lpstr>
      <vt:lpstr>What Is a Stereotype?</vt:lpstr>
      <vt:lpstr>How Stereotypes Shape Social Problems</vt:lpstr>
      <vt:lpstr>What Is Media Framing?</vt:lpstr>
      <vt:lpstr>Same Issue, Different Frame</vt:lpstr>
      <vt:lpstr>Whose Voice Is Missing?</vt:lpstr>
      <vt:lpstr>Responsible Storytelling for Social Impact</vt:lpstr>
      <vt:lpstr>Critical Questions Before Accepting a Story</vt:lpstr>
      <vt:lpstr>Responsible Storytelling</vt:lpstr>
      <vt:lpstr>Reflection Before Moving Forward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Martina Durljanova</dc:creator>
  <cp:lastModifiedBy>Martina Durljanova</cp:lastModifiedBy>
  <cp:revision>4</cp:revision>
  <dcterms:created xsi:type="dcterms:W3CDTF">2026-05-27T16:24:46Z</dcterms:created>
  <dcterms:modified xsi:type="dcterms:W3CDTF">2026-06-16T13:31:05Z</dcterms:modified>
</cp:coreProperties>
</file>